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8" r:id="rId109"/>
    <p:sldId id="342" r:id="rId110"/>
    <p:sldId id="345" r:id="rId111"/>
    <p:sldId id="343" r:id="rId112"/>
    <p:sldId id="352" r:id="rId113"/>
    <p:sldId id="353" r:id="rId114"/>
    <p:sldId id="355" r:id="rId115"/>
    <p:sldId id="354" r:id="rId116"/>
    <p:sldId id="356" r:id="rId117"/>
    <p:sldId id="357" r:id="rId118"/>
    <p:sldId id="358" r:id="rId119"/>
    <p:sldId id="359" r:id="rId120"/>
    <p:sldId id="346" r:id="rId121"/>
    <p:sldId id="347" r:id="rId122"/>
    <p:sldId id="348" r:id="rId123"/>
    <p:sldId id="349" r:id="rId124"/>
    <p:sldId id="350" r:id="rId125"/>
    <p:sldId id="351" r:id="rId126"/>
    <p:sldId id="360" r:id="rId127"/>
    <p:sldId id="362" r:id="rId128"/>
    <p:sldId id="363" r:id="rId129"/>
    <p:sldId id="365" r:id="rId130"/>
    <p:sldId id="364" r:id="rId131"/>
    <p:sldId id="367" r:id="rId132"/>
    <p:sldId id="368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8"/>
            <p14:sldId id="342"/>
            <p14:sldId id="345"/>
            <p14:sldId id="343"/>
            <p14:sldId id="352"/>
            <p14:sldId id="353"/>
            <p14:sldId id="355"/>
            <p14:sldId id="354"/>
            <p14:sldId id="356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92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4741227" cy="1478570"/>
          </a:xfrm>
        </p:spPr>
        <p:txBody>
          <a:bodyPr/>
          <a:lstStyle/>
          <a:p>
            <a:r>
              <a:rPr lang="en-IN" dirty="0"/>
              <a:t>Understand &amp; </a:t>
            </a:r>
            <a:r>
              <a:rPr lang="en-IN" dirty="0" err="1"/>
              <a:t>COde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293913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2050</TotalTime>
  <Words>508</Words>
  <Application>Microsoft Office PowerPoint</Application>
  <PresentationFormat>Widescreen</PresentationFormat>
  <Paragraphs>101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8" baseType="lpstr">
      <vt:lpstr>Arial</vt:lpstr>
      <vt:lpstr>Arial Black</vt:lpstr>
      <vt:lpstr>gg sans</vt:lpstr>
      <vt:lpstr>inherit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Understand &amp; COde</vt:lpstr>
      <vt:lpstr>PowerPoint Presentation</vt:lpstr>
      <vt:lpstr>PowerPoint Presentation</vt:lpstr>
      <vt:lpstr>Project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user</cp:lastModifiedBy>
  <cp:revision>288</cp:revision>
  <dcterms:created xsi:type="dcterms:W3CDTF">2025-02-04T07:59:30Z</dcterms:created>
  <dcterms:modified xsi:type="dcterms:W3CDTF">2025-02-19T13:02:33Z</dcterms:modified>
</cp:coreProperties>
</file>